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9" r:id="rId1"/>
  </p:sldMasterIdLst>
  <p:sldIdLst>
    <p:sldId id="256" r:id="rId2"/>
    <p:sldId id="273" r:id="rId3"/>
    <p:sldId id="258" r:id="rId4"/>
    <p:sldId id="271" r:id="rId5"/>
    <p:sldId id="272" r:id="rId6"/>
    <p:sldId id="268" r:id="rId7"/>
    <p:sldId id="269" r:id="rId8"/>
    <p:sldId id="274" r:id="rId9"/>
    <p:sldId id="275" r:id="rId10"/>
    <p:sldId id="259" r:id="rId11"/>
    <p:sldId id="260" r:id="rId12"/>
    <p:sldId id="261" r:id="rId13"/>
    <p:sldId id="262" r:id="rId14"/>
    <p:sldId id="263" r:id="rId15"/>
    <p:sldId id="264" r:id="rId16"/>
    <p:sldId id="267" r:id="rId17"/>
    <p:sldId id="265" r:id="rId18"/>
    <p:sldId id="266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/>
    <p:restoredTop sz="94694"/>
  </p:normalViewPr>
  <p:slideViewPr>
    <p:cSldViewPr snapToGrid="0">
      <p:cViewPr varScale="1">
        <p:scale>
          <a:sx n="112" d="100"/>
          <a:sy n="112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1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3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95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7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4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5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C98624-BDD7-F44A-9B44-7DC0C81E0476}" type="datetimeFigureOut">
              <a:rPr lang="en-US" smtClean="0"/>
              <a:t>11/7/23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2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2542-8FCB-4391-3307-28015BBA3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Aviation accidents Visualization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BF6B0-CFD2-C0CE-E7DB-3D06791F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17072"/>
            <a:ext cx="7197726" cy="1405467"/>
          </a:xfrm>
        </p:spPr>
        <p:txBody>
          <a:bodyPr/>
          <a:lstStyle/>
          <a:p>
            <a:pPr algn="l"/>
            <a:r>
              <a:rPr lang="en-US" sz="2000" b="1" dirty="0"/>
              <a:t>Group 3 members:</a:t>
            </a:r>
          </a:p>
          <a:p>
            <a:pPr algn="l"/>
            <a:r>
              <a:rPr lang="en-US" dirty="0"/>
              <a:t>Arame diasse, Jackie ochuida, Nicholas George, Rajib maji, Stephen grantham, Theresa bravo, Vishnu pillai</a:t>
            </a:r>
          </a:p>
        </p:txBody>
      </p:sp>
    </p:spTree>
    <p:extLst>
      <p:ext uri="{BB962C8B-B14F-4D97-AF65-F5344CB8AC3E}">
        <p14:creationId xmlns:p14="http://schemas.microsoft.com/office/powerpoint/2010/main" val="370629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showing the difference between an aircraft and an aircraft&#10;&#10;Description automatically generated">
            <a:extLst>
              <a:ext uri="{FF2B5EF4-FFF2-40B4-BE49-F238E27FC236}">
                <a16:creationId xmlns:a16="http://schemas.microsoft.com/office/drawing/2014/main" id="{3A05787C-7706-4FBE-01D5-1B43B942A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120" y="1366346"/>
            <a:ext cx="7875270" cy="5126528"/>
          </a:xfrm>
        </p:spPr>
      </p:pic>
    </p:spTree>
    <p:extLst>
      <p:ext uri="{BB962C8B-B14F-4D97-AF65-F5344CB8AC3E}">
        <p14:creationId xmlns:p14="http://schemas.microsoft.com/office/powerpoint/2010/main" val="339124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A1707-874E-EDE0-E4E3-ED839928A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852" y="1366346"/>
            <a:ext cx="8498045" cy="512652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BF463B-C2EF-DF25-A03C-931CB5A70D35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795717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 Project</a:t>
            </a:r>
          </a:p>
        </p:txBody>
      </p:sp>
      <p:pic>
        <p:nvPicPr>
          <p:cNvPr id="7" name="Content Placeholder 6" descr="A graph of aircraft operations&#10;&#10;Description automatically generated with medium confidence">
            <a:extLst>
              <a:ext uri="{FF2B5EF4-FFF2-40B4-BE49-F238E27FC236}">
                <a16:creationId xmlns:a16="http://schemas.microsoft.com/office/drawing/2014/main" id="{B9298E07-3504-7F46-CAB1-C407DBF09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098" y="1366346"/>
            <a:ext cx="6949610" cy="51290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385184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7" name="Content Placeholder 6" descr="A graph with purple and white text&#10;&#10;Description automatically generated">
            <a:extLst>
              <a:ext uri="{FF2B5EF4-FFF2-40B4-BE49-F238E27FC236}">
                <a16:creationId xmlns:a16="http://schemas.microsoft.com/office/drawing/2014/main" id="{D14130A8-20B9-7EC8-96DB-68BBC150D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0620" y="1366346"/>
            <a:ext cx="6955801" cy="512904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34114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7" name="Content Placeholder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D28249E-445E-6EE3-6251-89060CD43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801" y="1374336"/>
            <a:ext cx="6951621" cy="51185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C0E164-2499-1655-90B1-84DA1087FE9A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103337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pic>
        <p:nvPicPr>
          <p:cNvPr id="7" name="Content Placeholder 6" descr="A graph with blue and white lines&#10;&#10;Description automatically generated">
            <a:extLst>
              <a:ext uri="{FF2B5EF4-FFF2-40B4-BE49-F238E27FC236}">
                <a16:creationId xmlns:a16="http://schemas.microsoft.com/office/drawing/2014/main" id="{ABC127F4-27EE-3DEC-47C3-9FE02342A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6046" y="1374337"/>
            <a:ext cx="6953305" cy="51185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279190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different types of airplanes&#10;&#10;Description automatically generated with medium confidence">
            <a:extLst>
              <a:ext uri="{FF2B5EF4-FFF2-40B4-BE49-F238E27FC236}">
                <a16:creationId xmlns:a16="http://schemas.microsoft.com/office/drawing/2014/main" id="{6BAF4D2F-00AE-8D17-1CB2-8EA88AA15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830" y="1364821"/>
            <a:ext cx="6951949" cy="5128053"/>
          </a:xfrm>
        </p:spPr>
      </p:pic>
    </p:spTree>
    <p:extLst>
      <p:ext uri="{BB962C8B-B14F-4D97-AF65-F5344CB8AC3E}">
        <p14:creationId xmlns:p14="http://schemas.microsoft.com/office/powerpoint/2010/main" val="2478117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pic>
        <p:nvPicPr>
          <p:cNvPr id="6" name="Content Placeholder 5" descr="A graph of a number of fall&#10;&#10;Description automatically generated">
            <a:extLst>
              <a:ext uri="{FF2B5EF4-FFF2-40B4-BE49-F238E27FC236}">
                <a16:creationId xmlns:a16="http://schemas.microsoft.com/office/drawing/2014/main" id="{0E3993F1-38EE-5355-1D66-CFD8FD71F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805" y="1366346"/>
            <a:ext cx="6963259" cy="512652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</p:spTree>
    <p:extLst>
      <p:ext uri="{BB962C8B-B14F-4D97-AF65-F5344CB8AC3E}">
        <p14:creationId xmlns:p14="http://schemas.microsoft.com/office/powerpoint/2010/main" val="113240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cannot accurately predict the location of plane crashes only the likelihood based on past events.</a:t>
            </a:r>
          </a:p>
          <a:p>
            <a:r>
              <a:rPr lang="en-US" sz="2000" dirty="0"/>
              <a:t>During the last ten years, China Eastern Airlines has experienced the largest fatalities.</a:t>
            </a:r>
          </a:p>
          <a:p>
            <a:r>
              <a:rPr lang="en-US" sz="2000" dirty="0"/>
              <a:t>Possible outside factors for aviation fatalities include terrorism, poor maintenance, and employee negligence or malfeasance</a:t>
            </a:r>
          </a:p>
          <a:p>
            <a:r>
              <a:rPr lang="en-US" sz="2000" dirty="0"/>
              <a:t>Do not catch the next China Eastern Airlines domestic passenger flight from Kunming Changshui International Airport to Guangzhou Baiyun International Airport on a Boeing 737.</a:t>
            </a:r>
          </a:p>
        </p:txBody>
      </p:sp>
    </p:spTree>
    <p:extLst>
      <p:ext uri="{BB962C8B-B14F-4D97-AF65-F5344CB8AC3E}">
        <p14:creationId xmlns:p14="http://schemas.microsoft.com/office/powerpoint/2010/main" val="405666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9" y="1366346"/>
            <a:ext cx="10131425" cy="1001220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5800" dirty="0"/>
              <a:t>Questions? Comments?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8" name="Picture 4" descr="Promotional image of Boeing 737 passenger jet plane.">
            <a:extLst>
              <a:ext uri="{FF2B5EF4-FFF2-40B4-BE49-F238E27FC236}">
                <a16:creationId xmlns:a16="http://schemas.microsoft.com/office/drawing/2014/main" id="{07DE8D77-1F75-4C8D-2E2D-0877179B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69" y="2246551"/>
            <a:ext cx="7558065" cy="42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Accidents'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89" y="2142067"/>
            <a:ext cx="8642437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QUESTIONS TO BE CONSIDERED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Can we accurately predict where plane crashes are about to occur?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certain airlines that have more crashes than others?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possible outside factors affecting these trends?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3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042BF617-51D4-D623-4EF5-069A7BDA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89" y="1934405"/>
            <a:ext cx="8019535" cy="4538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</p:spTree>
    <p:extLst>
      <p:ext uri="{BB962C8B-B14F-4D97-AF65-F5344CB8AC3E}">
        <p14:creationId xmlns:p14="http://schemas.microsoft.com/office/powerpoint/2010/main" val="416030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768" y="1818292"/>
            <a:ext cx="2780270" cy="277007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Data Extraction</a:t>
            </a:r>
          </a:p>
          <a:p>
            <a:pPr lvl="1"/>
            <a:r>
              <a:rPr lang="en-US" sz="2000" dirty="0"/>
              <a:t>Web Scraping</a:t>
            </a:r>
          </a:p>
          <a:p>
            <a:pPr lvl="1"/>
            <a:r>
              <a:rPr lang="en-US" sz="2000" dirty="0"/>
              <a:t>Text Parsing</a:t>
            </a:r>
          </a:p>
          <a:p>
            <a:pPr lvl="1"/>
            <a:r>
              <a:rPr lang="en-US" sz="2000" dirty="0"/>
              <a:t>Modules/APIs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9E145DF-856B-C2B8-79E7-9D5188C9A198}"/>
              </a:ext>
            </a:extLst>
          </p:cNvPr>
          <p:cNvSpPr txBox="1">
            <a:spLocks/>
          </p:cNvSpPr>
          <p:nvPr/>
        </p:nvSpPr>
        <p:spPr>
          <a:xfrm>
            <a:off x="6096000" y="1818292"/>
            <a:ext cx="3715264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/>
              <a:t>Data Transformation</a:t>
            </a:r>
          </a:p>
          <a:p>
            <a:pPr lvl="1"/>
            <a:r>
              <a:rPr lang="en-US" sz="2000" dirty="0"/>
              <a:t>Removal of Unwanted Information</a:t>
            </a:r>
          </a:p>
          <a:p>
            <a:pPr lvl="1"/>
            <a:r>
              <a:rPr lang="en-US" sz="2000" dirty="0"/>
              <a:t>Old/New Names</a:t>
            </a:r>
          </a:p>
          <a:p>
            <a:pPr lvl="1"/>
            <a:r>
              <a:rPr lang="en-US" sz="2000" dirty="0"/>
              <a:t>Standardization</a:t>
            </a:r>
          </a:p>
          <a:p>
            <a:pPr marL="457200" lvl="1" indent="0">
              <a:buFont typeface="Arial"/>
              <a:buNone/>
            </a:pPr>
            <a:endParaRPr lang="en-US" sz="1800" dirty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  <p:pic>
        <p:nvPicPr>
          <p:cNvPr id="10" name="Picture 9" descr="A jet plane landing on a ship&#10;&#10;Description automatically generated">
            <a:extLst>
              <a:ext uri="{FF2B5EF4-FFF2-40B4-BE49-F238E27FC236}">
                <a16:creationId xmlns:a16="http://schemas.microsoft.com/office/drawing/2014/main" id="{46C120F4-7488-AA38-E9C8-BABE2AC6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4660699"/>
            <a:ext cx="2780270" cy="1816157"/>
          </a:xfrm>
          <a:prstGeom prst="rect">
            <a:avLst/>
          </a:prstGeom>
        </p:spPr>
      </p:pic>
      <p:pic>
        <p:nvPicPr>
          <p:cNvPr id="12" name="Picture 11" descr="A crashed plane in water&#10;&#10;Description automatically generated">
            <a:extLst>
              <a:ext uri="{FF2B5EF4-FFF2-40B4-BE49-F238E27FC236}">
                <a16:creationId xmlns:a16="http://schemas.microsoft.com/office/drawing/2014/main" id="{62C93854-3CBA-02A1-EBF0-5140F0D4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35500"/>
            <a:ext cx="2780269" cy="18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Database</a:t>
            </a:r>
          </a:p>
          <a:p>
            <a:r>
              <a:rPr lang="en-US" sz="2400" dirty="0"/>
              <a:t>Loading:</a:t>
            </a:r>
          </a:p>
        </p:txBody>
      </p:sp>
      <p:pic>
        <p:nvPicPr>
          <p:cNvPr id="8" name="Content Placeholder 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880E0A54-8570-D999-9D03-1F75FE6AF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332" y="2141538"/>
            <a:ext cx="8110360" cy="36496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C20EF-8408-03DC-6EDB-3580909EF8F4}"/>
              </a:ext>
            </a:extLst>
          </p:cNvPr>
          <p:cNvSpPr txBox="1"/>
          <p:nvPr/>
        </p:nvSpPr>
        <p:spPr>
          <a:xfrm>
            <a:off x="3897998" y="1679873"/>
            <a:ext cx="370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Flask API / SQLite</a:t>
            </a:r>
          </a:p>
        </p:txBody>
      </p:sp>
    </p:spTree>
    <p:extLst>
      <p:ext uri="{BB962C8B-B14F-4D97-AF65-F5344CB8AC3E}">
        <p14:creationId xmlns:p14="http://schemas.microsoft.com/office/powerpoint/2010/main" val="7454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Landing Page:</a:t>
            </a:r>
          </a:p>
        </p:txBody>
      </p:sp>
      <p:pic>
        <p:nvPicPr>
          <p:cNvPr id="6" name="Content Placeholder 5" descr="A poster of a diagram of airplanes&#10;&#10;Description automatically generated">
            <a:extLst>
              <a:ext uri="{FF2B5EF4-FFF2-40B4-BE49-F238E27FC236}">
                <a16:creationId xmlns:a16="http://schemas.microsoft.com/office/drawing/2014/main" id="{D0985825-2B16-2D04-226B-B555E01C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974" y="1366346"/>
            <a:ext cx="4630066" cy="5034454"/>
          </a:xfrm>
        </p:spPr>
      </p:pic>
    </p:spTree>
    <p:extLst>
      <p:ext uri="{BB962C8B-B14F-4D97-AF65-F5344CB8AC3E}">
        <p14:creationId xmlns:p14="http://schemas.microsoft.com/office/powerpoint/2010/main" val="144441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Visualization:</a:t>
            </a:r>
          </a:p>
        </p:txBody>
      </p:sp>
      <p:pic>
        <p:nvPicPr>
          <p:cNvPr id="7" name="Content Placeholder 6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E7C0CE12-3457-8CD7-5040-9F0846AF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1" y="1531620"/>
            <a:ext cx="7806690" cy="4961254"/>
          </a:xfrm>
        </p:spPr>
      </p:pic>
    </p:spTree>
    <p:extLst>
      <p:ext uri="{BB962C8B-B14F-4D97-AF65-F5344CB8AC3E}">
        <p14:creationId xmlns:p14="http://schemas.microsoft.com/office/powerpoint/2010/main" val="138212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map of the world&#10;&#10;Description automatically generated">
            <a:extLst>
              <a:ext uri="{FF2B5EF4-FFF2-40B4-BE49-F238E27FC236}">
                <a16:creationId xmlns:a16="http://schemas.microsoft.com/office/drawing/2014/main" id="{88CD503B-E100-D533-E49C-8CE74A0F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069" y="1526792"/>
            <a:ext cx="7806756" cy="4966082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B4DB06-BDBC-6FC1-9835-FD5720FD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6FCE-10EE-A3DA-5386-82F70CFDD87C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Heatmap:</a:t>
            </a:r>
          </a:p>
        </p:txBody>
      </p:sp>
    </p:spTree>
    <p:extLst>
      <p:ext uri="{BB962C8B-B14F-4D97-AF65-F5344CB8AC3E}">
        <p14:creationId xmlns:p14="http://schemas.microsoft.com/office/powerpoint/2010/main" val="101420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F107B-7132-1877-5559-28EB8B1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21D85B1C-1603-5426-AE15-90E72F34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8547"/>
            <a:ext cx="7814310" cy="5064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003A3-11E1-CE51-0E34-19D6E435C46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Dashboard:</a:t>
            </a:r>
          </a:p>
        </p:txBody>
      </p:sp>
    </p:spTree>
    <p:extLst>
      <p:ext uri="{BB962C8B-B14F-4D97-AF65-F5344CB8AC3E}">
        <p14:creationId xmlns:p14="http://schemas.microsoft.com/office/powerpoint/2010/main" val="1257864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{492DED99-ED61-5843-ADB1-B66A83BC9E6B}tf10001058</Template>
  <TotalTime>1396</TotalTime>
  <Words>264</Words>
  <Application>Microsoft Macintosh PowerPoint</Application>
  <PresentationFormat>Widescreen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Aviation accidents Visualization project</vt:lpstr>
      <vt:lpstr>Aviation Accidents'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 Project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George</dc:creator>
  <cp:lastModifiedBy>Nicholas George</cp:lastModifiedBy>
  <cp:revision>15</cp:revision>
  <dcterms:created xsi:type="dcterms:W3CDTF">2023-10-23T22:15:09Z</dcterms:created>
  <dcterms:modified xsi:type="dcterms:W3CDTF">2023-11-07T21:41:27Z</dcterms:modified>
</cp:coreProperties>
</file>